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6"/>
  </p:notesMasterIdLst>
  <p:handoutMasterIdLst>
    <p:handoutMasterId r:id="rId7"/>
  </p:handoutMasterIdLst>
  <p:sldIdLst>
    <p:sldId id="277" r:id="rId2"/>
    <p:sldId id="278" r:id="rId3"/>
    <p:sldId id="279" r:id="rId4"/>
    <p:sldId id="272" r:id="rId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urdin Simon" initials="F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684"/>
    <a:srgbClr val="80BA27"/>
    <a:srgbClr val="E41522"/>
    <a:srgbClr val="BED000"/>
    <a:srgbClr val="28746D"/>
    <a:srgbClr val="F29F34"/>
    <a:srgbClr val="00A6A5"/>
    <a:srgbClr val="A58275"/>
    <a:srgbClr val="009C46"/>
    <a:srgbClr val="023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88392" autoAdjust="0"/>
  </p:normalViewPr>
  <p:slideViewPr>
    <p:cSldViewPr>
      <p:cViewPr varScale="1">
        <p:scale>
          <a:sx n="104" d="100"/>
          <a:sy n="104" d="100"/>
        </p:scale>
        <p:origin x="-974" y="-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F8BF8-9287-4DDC-869A-7C47FD826357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C6255-7D52-4B40-88DF-7F89EEA874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45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61C72-ACA1-436D-87F6-DF3FD1D6A40D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2B3D7-92D8-4407-A0B2-142837B2C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85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https://vimeo.com/417137629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2B3D7-92D8-4407-A0B2-142837B2C38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97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chiffr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3395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E4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67544" y="2355726"/>
            <a:ext cx="8280920" cy="8640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Texte ou chiffre clé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dirty="0" smtClean="0"/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8761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2"/>
          <p:cNvSpPr>
            <a:spLocks noGrp="1"/>
          </p:cNvSpPr>
          <p:nvPr>
            <p:ph type="pic" idx="15" hasCustomPrompt="1"/>
          </p:nvPr>
        </p:nvSpPr>
        <p:spPr>
          <a:xfrm>
            <a:off x="539552" y="1257098"/>
            <a:ext cx="5472608" cy="35690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Cliquer sur l’icône pour insérer votre image</a:t>
            </a:r>
            <a:endParaRPr lang="fr-FR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56176" y="1257098"/>
            <a:ext cx="2520280" cy="1098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Mot clé</a:t>
            </a:r>
            <a:br>
              <a:rPr lang="fr-FR" dirty="0" smtClean="0"/>
            </a:br>
            <a:r>
              <a:rPr lang="fr-FR" dirty="0" smtClean="0"/>
              <a:t>(si besoin)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E4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433959"/>
            <a:ext cx="8229600" cy="561727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E4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364088" y="2139702"/>
            <a:ext cx="3312368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la légende ou le lien</a:t>
            </a:r>
          </a:p>
        </p:txBody>
      </p:sp>
      <p:sp>
        <p:nvSpPr>
          <p:cNvPr id="8" name="Espace réservé de l'élément multimédia 7"/>
          <p:cNvSpPr>
            <a:spLocks noGrp="1"/>
          </p:cNvSpPr>
          <p:nvPr>
            <p:ph type="media" sz="quarter" idx="10" hasCustomPrompt="1"/>
          </p:nvPr>
        </p:nvSpPr>
        <p:spPr>
          <a:xfrm>
            <a:off x="467545" y="2139702"/>
            <a:ext cx="4752528" cy="268188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Cliquer sur l’icône pour insérer votre vidéo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7909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90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7907" y="273364"/>
            <a:ext cx="7888188" cy="780535"/>
          </a:xfrm>
          <a:prstGeom prst="rect">
            <a:avLst/>
          </a:prstGeom>
        </p:spPr>
        <p:txBody>
          <a:bodyPr/>
          <a:lstStyle>
            <a:lvl1pPr algn="l">
              <a:defRPr sz="3078" b="1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fr-FR" dirty="0" smtClean="0"/>
              <a:t>Titre de la diapo</a:t>
            </a:r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-1" y="-19249"/>
            <a:ext cx="9144001" cy="255134"/>
          </a:xfrm>
          <a:prstGeom prst="rect">
            <a:avLst/>
          </a:prstGeom>
          <a:solidFill>
            <a:srgbClr val="00509E">
              <a:alpha val="85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058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OK Eleveur</a:t>
            </a:r>
            <a:endParaRPr lang="fr-FR" sz="1058" b="1" dirty="0">
              <a:solidFill>
                <a:schemeClr val="bg1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627907" y="1116572"/>
            <a:ext cx="7888188" cy="3129166"/>
          </a:xfrm>
          <a:prstGeom prst="rect">
            <a:avLst/>
          </a:prstGeom>
        </p:spPr>
        <p:txBody>
          <a:bodyPr/>
          <a:lstStyle>
            <a:lvl1pPr>
              <a:defRPr sz="2309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82715" indent="-439826">
              <a:buFont typeface="Arial" panose="020B0604020202020204" pitchFamily="34" charset="0"/>
              <a:buChar char="•"/>
              <a:defRPr sz="1924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7222" indent="-171445">
              <a:buFont typeface="Courier New" panose="02070309020205020404" pitchFamily="49" charset="0"/>
              <a:buChar char="o"/>
              <a:defRPr sz="1732" b="1">
                <a:solidFill>
                  <a:srgbClr val="7F70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346537" y="-17515"/>
            <a:ext cx="689687" cy="251668"/>
          </a:xfrm>
          <a:prstGeom prst="rect">
            <a:avLst/>
          </a:prstGeom>
        </p:spPr>
        <p:txBody>
          <a:bodyPr/>
          <a:lstStyle>
            <a:lvl1pPr>
              <a:defRPr sz="1347" b="1">
                <a:solidFill>
                  <a:schemeClr val="bg1"/>
                </a:solidFill>
              </a:defRPr>
            </a:lvl1pPr>
          </a:lstStyle>
          <a:p>
            <a:fld id="{8D5C560D-96BA-4AE8-8341-3ABDE1B94D8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OK Éleveur » : en trois clics, une réponse pour son élevage | Ministère de  l'Agriculture et de l'Alimentati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41" y="4515424"/>
            <a:ext cx="1049759" cy="6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5073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5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8" r:id="rId2"/>
    <p:sldLayoutId id="2147483697" r:id="rId3"/>
    <p:sldLayoutId id="2147483695" r:id="rId4"/>
    <p:sldLayoutId id="2147483699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927119"/>
            <a:ext cx="7888188" cy="780535"/>
          </a:xfrm>
        </p:spPr>
        <p:txBody>
          <a:bodyPr/>
          <a:lstStyle/>
          <a:p>
            <a:r>
              <a:rPr lang="fr-FR" dirty="0" smtClean="0"/>
              <a:t>Le constat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1520" y="3424983"/>
            <a:ext cx="6273604" cy="449013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rgbClr val="7F7042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Comment faire le tri de ces résultats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5C560D-96BA-4AE8-8341-3ABDE1B94D8A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b="29606"/>
          <a:stretch/>
        </p:blipFill>
        <p:spPr>
          <a:xfrm>
            <a:off x="935815" y="1707654"/>
            <a:ext cx="7272371" cy="10801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t="69524"/>
          <a:stretch/>
        </p:blipFill>
        <p:spPr>
          <a:xfrm>
            <a:off x="902676" y="2830824"/>
            <a:ext cx="7272371" cy="4676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7744" y="1923678"/>
            <a:ext cx="24482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249066" y="1856668"/>
            <a:ext cx="39559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Autonomie alimentaire élevage bovin</a:t>
            </a:r>
            <a:endParaRPr lang="fr-FR" sz="1600" dirty="0"/>
          </a:p>
        </p:txBody>
      </p:sp>
      <p:sp>
        <p:nvSpPr>
          <p:cNvPr id="9" name="Rectangle 8"/>
          <p:cNvSpPr/>
          <p:nvPr/>
        </p:nvSpPr>
        <p:spPr>
          <a:xfrm>
            <a:off x="248494" y="3835524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7F7042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Comment trouver une information </a:t>
            </a:r>
            <a:r>
              <a:rPr lang="fr-FR" sz="2000" b="1" dirty="0" smtClean="0">
                <a:solidFill>
                  <a:srgbClr val="7F7042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fiable, « expertisée » ?</a:t>
            </a:r>
            <a:endParaRPr lang="fr-FR" sz="2000" b="1" dirty="0">
              <a:solidFill>
                <a:srgbClr val="7F7042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494" y="4225736"/>
            <a:ext cx="3911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7F7042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Etre sûr de la cible éleveur ?</a:t>
            </a:r>
          </a:p>
        </p:txBody>
      </p:sp>
    </p:spTree>
    <p:extLst>
      <p:ext uri="{BB962C8B-B14F-4D97-AF65-F5344CB8AC3E}">
        <p14:creationId xmlns:p14="http://schemas.microsoft.com/office/powerpoint/2010/main" val="66419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054595"/>
            <a:ext cx="7888188" cy="780535"/>
          </a:xfrm>
        </p:spPr>
        <p:txBody>
          <a:bodyPr/>
          <a:lstStyle/>
          <a:p>
            <a:r>
              <a:rPr lang="fr-FR" dirty="0" smtClean="0"/>
              <a:t>Ok Eleveur c’est…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69075" y="1700468"/>
            <a:ext cx="3544282" cy="236412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5C560D-96BA-4AE8-8341-3ABDE1B94D8A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931" y="899552"/>
            <a:ext cx="2893067" cy="8922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847" y="1752692"/>
            <a:ext cx="2817276" cy="9529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931" y="2705644"/>
            <a:ext cx="1591333" cy="8064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1264" y="2705644"/>
            <a:ext cx="1636962" cy="7567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9930" y="3525390"/>
            <a:ext cx="2174571" cy="1055577"/>
          </a:xfrm>
          <a:prstGeom prst="rect">
            <a:avLst/>
          </a:prstGeom>
        </p:spPr>
      </p:pic>
      <p:sp>
        <p:nvSpPr>
          <p:cNvPr id="13" name="Accolade ouvrante 12"/>
          <p:cNvSpPr/>
          <p:nvPr/>
        </p:nvSpPr>
        <p:spPr>
          <a:xfrm>
            <a:off x="4135129" y="899552"/>
            <a:ext cx="599464" cy="389616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732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195131" y="1128091"/>
            <a:ext cx="2176838" cy="449013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9" b="1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82715" indent="-439826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24" b="1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7222" indent="-171445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732" b="1" kern="1200">
                <a:solidFill>
                  <a:srgbClr val="7F70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7F7042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Des fiches</a:t>
            </a:r>
            <a:endParaRPr lang="fr-FR" sz="2000" dirty="0">
              <a:solidFill>
                <a:srgbClr val="7F7042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114066" y="2072475"/>
            <a:ext cx="2176838" cy="449013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9" b="1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82715" indent="-439826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24" b="1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7222" indent="-171445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732" b="1" kern="1200">
                <a:solidFill>
                  <a:srgbClr val="7F70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7F7042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Des vidéos</a:t>
            </a:r>
            <a:endParaRPr lang="fr-FR" sz="2000" dirty="0">
              <a:solidFill>
                <a:srgbClr val="7F7042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229186" y="2866408"/>
            <a:ext cx="2176838" cy="449013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9" b="1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82715" indent="-439826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24" b="1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7222" indent="-171445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732" b="1" kern="1200">
                <a:solidFill>
                  <a:srgbClr val="7F70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7F7042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Des outils</a:t>
            </a:r>
            <a:endParaRPr lang="fr-FR" sz="2000" dirty="0">
              <a:solidFill>
                <a:srgbClr val="7F7042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6214279" y="2881232"/>
            <a:ext cx="3312368" cy="555716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9" b="1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82715" indent="-439826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24" b="1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7222" indent="-171445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732" b="1" kern="1200">
                <a:solidFill>
                  <a:srgbClr val="7F70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7F7042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Des communautés</a:t>
            </a:r>
            <a:endParaRPr lang="fr-FR" sz="2000" dirty="0">
              <a:solidFill>
                <a:srgbClr val="7F7042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434861" y="3826873"/>
            <a:ext cx="1779418" cy="61201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9" b="1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82715" indent="-439826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24" b="1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7222" indent="-171445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732" b="1" kern="1200">
                <a:solidFill>
                  <a:srgbClr val="7F70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7F7042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Agenda</a:t>
            </a:r>
            <a:endParaRPr lang="fr-FR" sz="2000" dirty="0">
              <a:solidFill>
                <a:srgbClr val="7F7042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6474654" y="3826872"/>
            <a:ext cx="1779418" cy="61201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9" b="1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82715" indent="-439826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24" b="1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7222" indent="-171445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732" b="1" kern="1200">
                <a:solidFill>
                  <a:srgbClr val="7F70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7F7042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Question expert</a:t>
            </a:r>
            <a:endParaRPr lang="fr-FR" sz="2000" dirty="0">
              <a:solidFill>
                <a:srgbClr val="7F7042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38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12" grpId="0" uiExpand="1" build="p" animBg="1"/>
      <p:bldP spid="14" grpId="0" uiExpand="1" build="p" animBg="1"/>
      <p:bldP spid="15" grpId="0" uiExpand="1" build="p" animBg="1"/>
      <p:bldP spid="16" grpId="0" uiExpand="1" build="p" animBg="1"/>
      <p:bldP spid="17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059582"/>
            <a:ext cx="7888188" cy="780535"/>
          </a:xfrm>
        </p:spPr>
        <p:txBody>
          <a:bodyPr>
            <a:normAutofit/>
          </a:bodyPr>
          <a:lstStyle/>
          <a:p>
            <a:r>
              <a:rPr lang="fr-FR" dirty="0" smtClean="0"/>
              <a:t>Ok Eleveur en quelques chiffres…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95536" y="1707654"/>
            <a:ext cx="8896300" cy="3312368"/>
          </a:xfrm>
        </p:spPr>
        <p:txBody>
          <a:bodyPr/>
          <a:lstStyle/>
          <a:p>
            <a:r>
              <a:rPr lang="fr-FR" sz="2800" dirty="0" smtClean="0">
                <a:solidFill>
                  <a:srgbClr val="80BA27"/>
                </a:solidFill>
              </a:rPr>
              <a:t>90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contributeurs et experts</a:t>
            </a:r>
          </a:p>
          <a:p>
            <a:r>
              <a:rPr lang="fr-FR" sz="2800" dirty="0" smtClean="0">
                <a:solidFill>
                  <a:srgbClr val="00B0F0"/>
                </a:solidFill>
              </a:rPr>
              <a:t>349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pages</a:t>
            </a:r>
          </a:p>
          <a:p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00 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fiches</a:t>
            </a:r>
          </a:p>
          <a:p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outils</a:t>
            </a:r>
          </a:p>
          <a:p>
            <a:r>
              <a:rPr lang="fr-FR" sz="2800" dirty="0" smtClean="0">
                <a:solidFill>
                  <a:srgbClr val="622684"/>
                </a:solidFill>
              </a:rPr>
              <a:t>205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conseillers en région et département</a:t>
            </a:r>
          </a:p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Des événements mis à jour régulièrement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5C560D-96BA-4AE8-8341-3ABDE1B94D8A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87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te de remplacement généré par une machine :&#10;La plateforme &#10;00:01 &#10;ÉLEVEUR &#10;vimeo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80" y="1428962"/>
            <a:ext cx="4366809" cy="24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space réservé du contenu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919833"/>
            <a:ext cx="6688138" cy="1223667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515590" y="915566"/>
            <a:ext cx="7888188" cy="7805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78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preuve en image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915255" y="379588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2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6037</TotalTime>
  <Words>82</Words>
  <Application>Microsoft Office PowerPoint</Application>
  <PresentationFormat>Affichage à l'écran (16:9)</PresentationFormat>
  <Paragraphs>25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Conception personnalisée</vt:lpstr>
      <vt:lpstr>Le constat</vt:lpstr>
      <vt:lpstr>Ok Eleveur c’est…</vt:lpstr>
      <vt:lpstr>Ok Eleveur en quelques chiffres…</vt:lpstr>
      <vt:lpstr>Présentation PowerPoint</vt:lpstr>
    </vt:vector>
  </TitlesOfParts>
  <Company>CA27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Gwennaëlle MAKHLOUFI;Gaelle FAGNEN</dc:creator>
  <cp:lastModifiedBy>Utilisateur Windows</cp:lastModifiedBy>
  <cp:revision>405</cp:revision>
  <dcterms:created xsi:type="dcterms:W3CDTF">2019-10-07T06:56:14Z</dcterms:created>
  <dcterms:modified xsi:type="dcterms:W3CDTF">2020-10-28T15:02:25Z</dcterms:modified>
</cp:coreProperties>
</file>