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273" r:id="rId2"/>
    <p:sldId id="272" r:id="rId3"/>
    <p:sldId id="275" r:id="rId4"/>
    <p:sldId id="276" r:id="rId5"/>
    <p:sldId id="279" r:id="rId6"/>
    <p:sldId id="280" r:id="rId7"/>
    <p:sldId id="277" r:id="rId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522"/>
    <a:srgbClr val="BED000"/>
    <a:srgbClr val="28746D"/>
    <a:srgbClr val="80BA27"/>
    <a:srgbClr val="F29F34"/>
    <a:srgbClr val="00A6A5"/>
    <a:srgbClr val="A58275"/>
    <a:srgbClr val="009C46"/>
    <a:srgbClr val="023F86"/>
    <a:srgbClr val="622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 autoAdjust="0"/>
    <p:restoredTop sz="98513" autoAdjust="0"/>
  </p:normalViewPr>
  <p:slideViewPr>
    <p:cSldViewPr>
      <p:cViewPr>
        <p:scale>
          <a:sx n="118" d="100"/>
          <a:sy n="118" d="100"/>
        </p:scale>
        <p:origin x="-62" y="-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8BF8-9287-4DDC-869A-7C47FD826357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C6255-7D52-4B40-88DF-7F89EEA874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45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1C72-ACA1-436D-87F6-DF3FD1D6A40D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B3D7-92D8-4407-A0B2-142837B2C3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85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chiffr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3395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2355726"/>
            <a:ext cx="8280920" cy="86409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Texte ou chiffre clé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dirty="0" smtClean="0"/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7616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pour une image  2"/>
          <p:cNvSpPr>
            <a:spLocks noGrp="1"/>
          </p:cNvSpPr>
          <p:nvPr>
            <p:ph type="pic" idx="15" hasCustomPrompt="1"/>
          </p:nvPr>
        </p:nvSpPr>
        <p:spPr>
          <a:xfrm>
            <a:off x="539552" y="1257098"/>
            <a:ext cx="5472608" cy="35690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Cliquer sur l’icône pour insérer votre image</a:t>
            </a:r>
            <a:endParaRPr lang="fr-FR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56176" y="1257098"/>
            <a:ext cx="2520280" cy="1098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Mot clé</a:t>
            </a:r>
            <a:br>
              <a:rPr lang="fr-FR" dirty="0" smtClean="0"/>
            </a:br>
            <a:r>
              <a:rPr lang="fr-FR" dirty="0" smtClean="0"/>
              <a:t>(si besoin)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6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vidé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433959"/>
            <a:ext cx="8229600" cy="561727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364088" y="2139702"/>
            <a:ext cx="3312368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la légende ou le lien</a:t>
            </a:r>
          </a:p>
        </p:txBody>
      </p:sp>
      <p:sp>
        <p:nvSpPr>
          <p:cNvPr id="8" name="Espace réservé de l'élément multimédia 7"/>
          <p:cNvSpPr>
            <a:spLocks noGrp="1"/>
          </p:cNvSpPr>
          <p:nvPr>
            <p:ph type="media" sz="quarter" idx="10" hasCustomPrompt="1"/>
          </p:nvPr>
        </p:nvSpPr>
        <p:spPr>
          <a:xfrm>
            <a:off x="467545" y="2139702"/>
            <a:ext cx="4752528" cy="268188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Cliquer sur l’icône pour insérer votre vidéo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7909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90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5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8" r:id="rId2"/>
    <p:sldLayoutId id="2147483697" r:id="rId3"/>
    <p:sldLayoutId id="2147483695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67544" y="1635646"/>
            <a:ext cx="8280920" cy="1584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/>
              <a:t>Parapheur </a:t>
            </a:r>
            <a:r>
              <a:rPr lang="fr-FR" dirty="0" smtClean="0"/>
              <a:t>N</a:t>
            </a:r>
            <a:r>
              <a:rPr lang="fr-FR" dirty="0" smtClean="0"/>
              <a:t>umérique:</a:t>
            </a:r>
            <a:br>
              <a:rPr lang="fr-FR" dirty="0" smtClean="0"/>
            </a:br>
            <a:r>
              <a:rPr lang="fr-FR" sz="4800" b="1" dirty="0"/>
              <a:t>Y</a:t>
            </a:r>
            <a:r>
              <a:rPr lang="fr-FR" sz="4800" b="1" dirty="0" smtClean="0"/>
              <a:t>OUSIGN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6190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059582"/>
            <a:ext cx="8856984" cy="10657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dirty="0" smtClean="0"/>
              <a:t>Pourquoi utiliser un parapheur numérique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611560" y="2643758"/>
            <a:ext cx="8280920" cy="17281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Confinement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Rdv à distance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Poursuivre la facturation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Valider nos compte rendus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2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67544" y="987574"/>
            <a:ext cx="8229600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Problèmes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67544" y="2643758"/>
            <a:ext cx="8280920" cy="2088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Valider environ 2000 bons de commandes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Impossible de former nos collaborateurs en présentiel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Clients novices en informatique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4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203598"/>
            <a:ext cx="8507288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sz="3200" dirty="0" smtClean="0"/>
              <a:t>Pourquoi </a:t>
            </a:r>
            <a:r>
              <a:rPr lang="fr-FR" sz="3200" dirty="0" err="1" smtClean="0"/>
              <a:t>Yousign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67544" y="2643758"/>
            <a:ext cx="8280920" cy="17281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Outil simple d’utilisation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Gère un grand nombre de contrats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Suivi des signatures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8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131590"/>
            <a:ext cx="8507288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sz="3200" dirty="0" smtClean="0"/>
              <a:t>Fonctionnement</a:t>
            </a:r>
            <a:endParaRPr lang="fr-FR" sz="32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67544" y="2643758"/>
            <a:ext cx="8280920" cy="17281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Configuration du mail type en ligne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Chargement du bon de commande/Compte rendu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Réception du mail par le client (+ SMS code de sécurité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7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987574"/>
            <a:ext cx="8507288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sz="3200" dirty="0" smtClean="0"/>
              <a:t>Nos clients</a:t>
            </a:r>
            <a:endParaRPr lang="fr-FR" sz="32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67544" y="2643758"/>
            <a:ext cx="8280920" cy="17281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Agriculteurs plus ou moins utilisateurs de l’informatique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Pas toujours disponible facilement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5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1630"/>
            <a:ext cx="8229600" cy="20093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>Des questions? </a:t>
            </a:r>
            <a:endParaRPr lang="fr-FR" sz="4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552" y="4083918"/>
            <a:ext cx="8280920" cy="864096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8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5309</TotalTime>
  <Words>89</Words>
  <Application>Microsoft Office PowerPoint</Application>
  <PresentationFormat>Affichage à l'écran (16:9)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Conception personnalisée</vt:lpstr>
      <vt:lpstr>Parapheur Numérique: YOUSIGN</vt:lpstr>
      <vt:lpstr>Pourquoi utiliser un parapheur numérique</vt:lpstr>
      <vt:lpstr>Problèmes</vt:lpstr>
      <vt:lpstr>Pourquoi Yousign?</vt:lpstr>
      <vt:lpstr>Fonctionnement</vt:lpstr>
      <vt:lpstr>Nos clients</vt:lpstr>
      <vt:lpstr> Des questions? </vt:lpstr>
    </vt:vector>
  </TitlesOfParts>
  <Company>CA27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Gwennaëlle MAKHLOUFI;Gaelle FAGNEN</dc:creator>
  <cp:lastModifiedBy>Aurelien LECAMUS</cp:lastModifiedBy>
  <cp:revision>403</cp:revision>
  <dcterms:created xsi:type="dcterms:W3CDTF">2019-10-07T06:56:14Z</dcterms:created>
  <dcterms:modified xsi:type="dcterms:W3CDTF">2020-10-26T07:21:26Z</dcterms:modified>
</cp:coreProperties>
</file>